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721" r:id="rId2"/>
    <p:sldMasterId id="2147483722" r:id="rId3"/>
    <p:sldMasterId id="2147483723" r:id="rId4"/>
    <p:sldMasterId id="2147483724" r:id="rId5"/>
    <p:sldMasterId id="2147483725" r:id="rId6"/>
  </p:sldMasterIdLst>
  <p:notesMasterIdLst>
    <p:notesMasterId r:id="rId14"/>
  </p:notesMasterIdLst>
  <p:sldIdLst>
    <p:sldId id="256" r:id="rId7"/>
    <p:sldId id="257" r:id="rId8"/>
    <p:sldId id="258" r:id="rId9"/>
    <p:sldId id="259" r:id="rId10"/>
    <p:sldId id="260" r:id="rId11"/>
    <p:sldId id="261" r:id="rId12"/>
    <p:sldId id="262" r:id="rId13"/>
  </p:sldIdLst>
  <p:sldSz cx="9144000" cy="5143500" type="screen16x9"/>
  <p:notesSz cx="6858000" cy="9144000"/>
  <p:embeddedFontLst>
    <p:embeddedFont>
      <p:font typeface="EB Garamond" panose="00000500000000000000" pitchFamily="2" charset="0"/>
      <p:regular r:id="rId15"/>
      <p:bold r:id="rId16"/>
      <p:italic r:id="rId17"/>
      <p:boldItalic r:id="rId18"/>
    </p:embeddedFont>
    <p:embeddedFont>
      <p:font typeface="EB Garamond Medium" panose="00000600000000000000" pitchFamily="2"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06C76F-0CA3-4244-8CF5-B48A47F21C52}">
  <a:tblStyle styleId="{F106C76F-0CA3-4244-8CF5-B48A47F21C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9"/>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0"/>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7"/>
        <p:cNvGrpSpPr/>
        <p:nvPr/>
      </p:nvGrpSpPr>
      <p:grpSpPr>
        <a:xfrm>
          <a:off x="0" y="0"/>
          <a:ext cx="0" cy="0"/>
          <a:chOff x="0" y="0"/>
          <a:chExt cx="0" cy="0"/>
        </a:xfrm>
      </p:grpSpPr>
      <p:sp>
        <p:nvSpPr>
          <p:cNvPr id="138" name="Google Shape;138;p33"/>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9"/>
        <p:cNvGrpSpPr/>
        <p:nvPr/>
      </p:nvGrpSpPr>
      <p:grpSpPr>
        <a:xfrm>
          <a:off x="0" y="0"/>
          <a:ext cx="0" cy="0"/>
          <a:chOff x="0" y="0"/>
          <a:chExt cx="0" cy="0"/>
        </a:xfrm>
      </p:grpSpPr>
      <p:sp>
        <p:nvSpPr>
          <p:cNvPr id="140" name="Google Shape;140;p3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4"/>
        <p:cNvGrpSpPr/>
        <p:nvPr/>
      </p:nvGrpSpPr>
      <p:grpSpPr>
        <a:xfrm>
          <a:off x="0" y="0"/>
          <a:ext cx="0" cy="0"/>
          <a:chOff x="0" y="0"/>
          <a:chExt cx="0" cy="0"/>
        </a:xfrm>
      </p:grpSpPr>
      <p:sp>
        <p:nvSpPr>
          <p:cNvPr id="145" name="Google Shape;145;p3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9"/>
        <p:cNvGrpSpPr/>
        <p:nvPr/>
      </p:nvGrpSpPr>
      <p:grpSpPr>
        <a:xfrm>
          <a:off x="0" y="0"/>
          <a:ext cx="0" cy="0"/>
          <a:chOff x="0" y="0"/>
          <a:chExt cx="0" cy="0"/>
        </a:xfrm>
      </p:grpSpPr>
      <p:sp>
        <p:nvSpPr>
          <p:cNvPr id="150" name="Google Shape;150;p3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4"/>
        <p:cNvGrpSpPr/>
        <p:nvPr/>
      </p:nvGrpSpPr>
      <p:grpSpPr>
        <a:xfrm>
          <a:off x="0" y="0"/>
          <a:ext cx="0" cy="0"/>
          <a:chOff x="0" y="0"/>
          <a:chExt cx="0" cy="0"/>
        </a:xfrm>
      </p:grpSpPr>
      <p:sp>
        <p:nvSpPr>
          <p:cNvPr id="155" name="Google Shape;155;p3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8"/>
        <p:cNvGrpSpPr/>
        <p:nvPr/>
      </p:nvGrpSpPr>
      <p:grpSpPr>
        <a:xfrm>
          <a:off x="0" y="0"/>
          <a:ext cx="0" cy="0"/>
          <a:chOff x="0" y="0"/>
          <a:chExt cx="0" cy="0"/>
        </a:xfrm>
      </p:grpSpPr>
      <p:sp>
        <p:nvSpPr>
          <p:cNvPr id="159" name="Google Shape;159;p3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9"/>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0"/>
        <p:cNvGrpSpPr/>
        <p:nvPr/>
      </p:nvGrpSpPr>
      <p:grpSpPr>
        <a:xfrm>
          <a:off x="0" y="0"/>
          <a:ext cx="0" cy="0"/>
          <a:chOff x="0" y="0"/>
          <a:chExt cx="0" cy="0"/>
        </a:xfrm>
      </p:grpSpPr>
      <p:sp>
        <p:nvSpPr>
          <p:cNvPr id="201" name="Google Shape;201;p4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3"/>
        <p:cNvGrpSpPr/>
        <p:nvPr/>
      </p:nvGrpSpPr>
      <p:grpSpPr>
        <a:xfrm>
          <a:off x="0" y="0"/>
          <a:ext cx="0" cy="0"/>
          <a:chOff x="0" y="0"/>
          <a:chExt cx="0" cy="0"/>
        </a:xfrm>
      </p:grpSpPr>
      <p:sp>
        <p:nvSpPr>
          <p:cNvPr id="204" name="Google Shape;204;p4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43"/>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6"/>
        <p:cNvGrpSpPr/>
        <p:nvPr/>
      </p:nvGrpSpPr>
      <p:grpSpPr>
        <a:xfrm>
          <a:off x="0" y="0"/>
          <a:ext cx="0" cy="0"/>
          <a:chOff x="0" y="0"/>
          <a:chExt cx="0" cy="0"/>
        </a:xfrm>
      </p:grpSpPr>
      <p:sp>
        <p:nvSpPr>
          <p:cNvPr id="207" name="Google Shape;207;p4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4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4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4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2"/>
        <p:cNvGrpSpPr/>
        <p:nvPr/>
      </p:nvGrpSpPr>
      <p:grpSpPr>
        <a:xfrm>
          <a:off x="0" y="0"/>
          <a:ext cx="0" cy="0"/>
          <a:chOff x="0" y="0"/>
          <a:chExt cx="0" cy="0"/>
        </a:xfrm>
      </p:grpSpPr>
      <p:sp>
        <p:nvSpPr>
          <p:cNvPr id="213" name="Google Shape;213;p46"/>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14"/>
        <p:cNvGrpSpPr/>
        <p:nvPr/>
      </p:nvGrpSpPr>
      <p:grpSpPr>
        <a:xfrm>
          <a:off x="0" y="0"/>
          <a:ext cx="0" cy="0"/>
          <a:chOff x="0" y="0"/>
          <a:chExt cx="0" cy="0"/>
        </a:xfrm>
      </p:grpSpPr>
      <p:sp>
        <p:nvSpPr>
          <p:cNvPr id="215" name="Google Shape;215;p4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4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4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4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19"/>
        <p:cNvGrpSpPr/>
        <p:nvPr/>
      </p:nvGrpSpPr>
      <p:grpSpPr>
        <a:xfrm>
          <a:off x="0" y="0"/>
          <a:ext cx="0" cy="0"/>
          <a:chOff x="0" y="0"/>
          <a:chExt cx="0" cy="0"/>
        </a:xfrm>
      </p:grpSpPr>
      <p:sp>
        <p:nvSpPr>
          <p:cNvPr id="220" name="Google Shape;220;p4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4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48"/>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24"/>
        <p:cNvGrpSpPr/>
        <p:nvPr/>
      </p:nvGrpSpPr>
      <p:grpSpPr>
        <a:xfrm>
          <a:off x="0" y="0"/>
          <a:ext cx="0" cy="0"/>
          <a:chOff x="0" y="0"/>
          <a:chExt cx="0" cy="0"/>
        </a:xfrm>
      </p:grpSpPr>
      <p:sp>
        <p:nvSpPr>
          <p:cNvPr id="225" name="Google Shape;225;p4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4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4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49"/>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29"/>
        <p:cNvGrpSpPr/>
        <p:nvPr/>
      </p:nvGrpSpPr>
      <p:grpSpPr>
        <a:xfrm>
          <a:off x="0" y="0"/>
          <a:ext cx="0" cy="0"/>
          <a:chOff x="0" y="0"/>
          <a:chExt cx="0" cy="0"/>
        </a:xfrm>
      </p:grpSpPr>
      <p:sp>
        <p:nvSpPr>
          <p:cNvPr id="230" name="Google Shape;230;p5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50"/>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0"/>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33"/>
        <p:cNvGrpSpPr/>
        <p:nvPr/>
      </p:nvGrpSpPr>
      <p:grpSpPr>
        <a:xfrm>
          <a:off x="0" y="0"/>
          <a:ext cx="0" cy="0"/>
          <a:chOff x="0" y="0"/>
          <a:chExt cx="0" cy="0"/>
        </a:xfrm>
      </p:grpSpPr>
      <p:sp>
        <p:nvSpPr>
          <p:cNvPr id="234" name="Google Shape;234;p5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5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5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5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51"/>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39"/>
        <p:cNvGrpSpPr/>
        <p:nvPr/>
      </p:nvGrpSpPr>
      <p:grpSpPr>
        <a:xfrm>
          <a:off x="0" y="0"/>
          <a:ext cx="0" cy="0"/>
          <a:chOff x="0" y="0"/>
          <a:chExt cx="0" cy="0"/>
        </a:xfrm>
      </p:grpSpPr>
      <p:sp>
        <p:nvSpPr>
          <p:cNvPr id="240" name="Google Shape;240;p5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52"/>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2"/>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2"/>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2"/>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2"/>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2"/>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57"/>
        <p:cNvGrpSpPr/>
        <p:nvPr/>
      </p:nvGrpSpPr>
      <p:grpSpPr>
        <a:xfrm>
          <a:off x="0" y="0"/>
          <a:ext cx="0" cy="0"/>
          <a:chOff x="0" y="0"/>
          <a:chExt cx="0" cy="0"/>
        </a:xfrm>
      </p:grpSpPr>
      <p:sp>
        <p:nvSpPr>
          <p:cNvPr id="258" name="Google Shape;258;p5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55"/>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0"/>
        <p:cNvGrpSpPr/>
        <p:nvPr/>
      </p:nvGrpSpPr>
      <p:grpSpPr>
        <a:xfrm>
          <a:off x="0" y="0"/>
          <a:ext cx="0" cy="0"/>
          <a:chOff x="0" y="0"/>
          <a:chExt cx="0" cy="0"/>
        </a:xfrm>
      </p:grpSpPr>
      <p:sp>
        <p:nvSpPr>
          <p:cNvPr id="261" name="Google Shape;261;p5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3"/>
        <p:cNvGrpSpPr/>
        <p:nvPr/>
      </p:nvGrpSpPr>
      <p:grpSpPr>
        <a:xfrm>
          <a:off x="0" y="0"/>
          <a:ext cx="0" cy="0"/>
          <a:chOff x="0" y="0"/>
          <a:chExt cx="0" cy="0"/>
        </a:xfrm>
      </p:grpSpPr>
      <p:sp>
        <p:nvSpPr>
          <p:cNvPr id="264" name="Google Shape;264;p5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5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5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sp>
        <p:nvSpPr>
          <p:cNvPr id="268" name="Google Shape;268;p5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9"/>
        <p:cNvGrpSpPr/>
        <p:nvPr/>
      </p:nvGrpSpPr>
      <p:grpSpPr>
        <a:xfrm>
          <a:off x="0" y="0"/>
          <a:ext cx="0" cy="0"/>
          <a:chOff x="0" y="0"/>
          <a:chExt cx="0" cy="0"/>
        </a:xfrm>
      </p:grpSpPr>
      <p:sp>
        <p:nvSpPr>
          <p:cNvPr id="270" name="Google Shape;270;p59"/>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1"/>
        <p:cNvGrpSpPr/>
        <p:nvPr/>
      </p:nvGrpSpPr>
      <p:grpSpPr>
        <a:xfrm>
          <a:off x="0" y="0"/>
          <a:ext cx="0" cy="0"/>
          <a:chOff x="0" y="0"/>
          <a:chExt cx="0" cy="0"/>
        </a:xfrm>
      </p:grpSpPr>
      <p:sp>
        <p:nvSpPr>
          <p:cNvPr id="272" name="Google Shape;272;p6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6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76"/>
        <p:cNvGrpSpPr/>
        <p:nvPr/>
      </p:nvGrpSpPr>
      <p:grpSpPr>
        <a:xfrm>
          <a:off x="0" y="0"/>
          <a:ext cx="0" cy="0"/>
          <a:chOff x="0" y="0"/>
          <a:chExt cx="0" cy="0"/>
        </a:xfrm>
      </p:grpSpPr>
      <p:sp>
        <p:nvSpPr>
          <p:cNvPr id="277" name="Google Shape;277;p6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6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61"/>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81"/>
        <p:cNvGrpSpPr/>
        <p:nvPr/>
      </p:nvGrpSpPr>
      <p:grpSpPr>
        <a:xfrm>
          <a:off x="0" y="0"/>
          <a:ext cx="0" cy="0"/>
          <a:chOff x="0" y="0"/>
          <a:chExt cx="0" cy="0"/>
        </a:xfrm>
      </p:grpSpPr>
      <p:sp>
        <p:nvSpPr>
          <p:cNvPr id="282" name="Google Shape;282;p6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6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6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62"/>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86"/>
        <p:cNvGrpSpPr/>
        <p:nvPr/>
      </p:nvGrpSpPr>
      <p:grpSpPr>
        <a:xfrm>
          <a:off x="0" y="0"/>
          <a:ext cx="0" cy="0"/>
          <a:chOff x="0" y="0"/>
          <a:chExt cx="0" cy="0"/>
        </a:xfrm>
      </p:grpSpPr>
      <p:sp>
        <p:nvSpPr>
          <p:cNvPr id="287" name="Google Shape;287;p6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3"/>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3"/>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0"/>
        <p:cNvGrpSpPr/>
        <p:nvPr/>
      </p:nvGrpSpPr>
      <p:grpSpPr>
        <a:xfrm>
          <a:off x="0" y="0"/>
          <a:ext cx="0" cy="0"/>
          <a:chOff x="0" y="0"/>
          <a:chExt cx="0" cy="0"/>
        </a:xfrm>
      </p:grpSpPr>
      <p:sp>
        <p:nvSpPr>
          <p:cNvPr id="291" name="Google Shape;291;p6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6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6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6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4"/>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96"/>
        <p:cNvGrpSpPr/>
        <p:nvPr/>
      </p:nvGrpSpPr>
      <p:grpSpPr>
        <a:xfrm>
          <a:off x="0" y="0"/>
          <a:ext cx="0" cy="0"/>
          <a:chOff x="0" y="0"/>
          <a:chExt cx="0" cy="0"/>
        </a:xfrm>
      </p:grpSpPr>
      <p:sp>
        <p:nvSpPr>
          <p:cNvPr id="297" name="Google Shape;297;p6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65"/>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65"/>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65"/>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65"/>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5"/>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65"/>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10"/>
        <p:cNvGrpSpPr/>
        <p:nvPr/>
      </p:nvGrpSpPr>
      <p:grpSpPr>
        <a:xfrm>
          <a:off x="0" y="0"/>
          <a:ext cx="0" cy="0"/>
          <a:chOff x="0" y="0"/>
          <a:chExt cx="0" cy="0"/>
        </a:xfrm>
      </p:grpSpPr>
      <p:sp>
        <p:nvSpPr>
          <p:cNvPr id="311" name="Google Shape;311;p6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68"/>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13"/>
        <p:cNvGrpSpPr/>
        <p:nvPr/>
      </p:nvGrpSpPr>
      <p:grpSpPr>
        <a:xfrm>
          <a:off x="0" y="0"/>
          <a:ext cx="0" cy="0"/>
          <a:chOff x="0" y="0"/>
          <a:chExt cx="0" cy="0"/>
        </a:xfrm>
      </p:grpSpPr>
      <p:sp>
        <p:nvSpPr>
          <p:cNvPr id="314" name="Google Shape;314;p6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69"/>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16"/>
        <p:cNvGrpSpPr/>
        <p:nvPr/>
      </p:nvGrpSpPr>
      <p:grpSpPr>
        <a:xfrm>
          <a:off x="0" y="0"/>
          <a:ext cx="0" cy="0"/>
          <a:chOff x="0" y="0"/>
          <a:chExt cx="0" cy="0"/>
        </a:xfrm>
      </p:grpSpPr>
      <p:sp>
        <p:nvSpPr>
          <p:cNvPr id="317" name="Google Shape;317;p7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70"/>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0"/>
        <p:cNvGrpSpPr/>
        <p:nvPr/>
      </p:nvGrpSpPr>
      <p:grpSpPr>
        <a:xfrm>
          <a:off x="0" y="0"/>
          <a:ext cx="0" cy="0"/>
          <a:chOff x="0" y="0"/>
          <a:chExt cx="0" cy="0"/>
        </a:xfrm>
      </p:grpSpPr>
      <p:sp>
        <p:nvSpPr>
          <p:cNvPr id="321" name="Google Shape;321;p7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2"/>
        <p:cNvGrpSpPr/>
        <p:nvPr/>
      </p:nvGrpSpPr>
      <p:grpSpPr>
        <a:xfrm>
          <a:off x="0" y="0"/>
          <a:ext cx="0" cy="0"/>
          <a:chOff x="0" y="0"/>
          <a:chExt cx="0" cy="0"/>
        </a:xfrm>
      </p:grpSpPr>
      <p:sp>
        <p:nvSpPr>
          <p:cNvPr id="323" name="Google Shape;323;p72"/>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24"/>
        <p:cNvGrpSpPr/>
        <p:nvPr/>
      </p:nvGrpSpPr>
      <p:grpSpPr>
        <a:xfrm>
          <a:off x="0" y="0"/>
          <a:ext cx="0" cy="0"/>
          <a:chOff x="0" y="0"/>
          <a:chExt cx="0" cy="0"/>
        </a:xfrm>
      </p:grpSpPr>
      <p:sp>
        <p:nvSpPr>
          <p:cNvPr id="325" name="Google Shape;325;p7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7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73"/>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73"/>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7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7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74"/>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4"/>
        <p:cNvGrpSpPr/>
        <p:nvPr/>
      </p:nvGrpSpPr>
      <p:grpSpPr>
        <a:xfrm>
          <a:off x="0" y="0"/>
          <a:ext cx="0" cy="0"/>
          <a:chOff x="0" y="0"/>
          <a:chExt cx="0" cy="0"/>
        </a:xfrm>
      </p:grpSpPr>
      <p:sp>
        <p:nvSpPr>
          <p:cNvPr id="335" name="Google Shape;335;p7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7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7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75"/>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39"/>
        <p:cNvGrpSpPr/>
        <p:nvPr/>
      </p:nvGrpSpPr>
      <p:grpSpPr>
        <a:xfrm>
          <a:off x="0" y="0"/>
          <a:ext cx="0" cy="0"/>
          <a:chOff x="0" y="0"/>
          <a:chExt cx="0" cy="0"/>
        </a:xfrm>
      </p:grpSpPr>
      <p:sp>
        <p:nvSpPr>
          <p:cNvPr id="340" name="Google Shape;340;p7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76"/>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76"/>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43"/>
        <p:cNvGrpSpPr/>
        <p:nvPr/>
      </p:nvGrpSpPr>
      <p:grpSpPr>
        <a:xfrm>
          <a:off x="0" y="0"/>
          <a:ext cx="0" cy="0"/>
          <a:chOff x="0" y="0"/>
          <a:chExt cx="0" cy="0"/>
        </a:xfrm>
      </p:grpSpPr>
      <p:sp>
        <p:nvSpPr>
          <p:cNvPr id="344" name="Google Shape;344;p7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7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7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7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77"/>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49"/>
        <p:cNvGrpSpPr/>
        <p:nvPr/>
      </p:nvGrpSpPr>
      <p:grpSpPr>
        <a:xfrm>
          <a:off x="0" y="0"/>
          <a:ext cx="0" cy="0"/>
          <a:chOff x="0" y="0"/>
          <a:chExt cx="0" cy="0"/>
        </a:xfrm>
      </p:grpSpPr>
      <p:sp>
        <p:nvSpPr>
          <p:cNvPr id="350" name="Google Shape;350;p7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78"/>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78"/>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78"/>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78"/>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78"/>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78"/>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descr="Diagram&#10;&#10;Description automatically generated"/>
          <p:cNvPicPr preferRelativeResize="0"/>
          <p:nvPr/>
        </p:nvPicPr>
        <p:blipFill rotWithShape="1">
          <a:blip r:embed="rId14">
            <a:alphaModFix/>
          </a:blip>
          <a:srcRect/>
          <a:stretch/>
        </p:blipFill>
        <p:spPr>
          <a:xfrm>
            <a:off x="0" y="4320"/>
            <a:ext cx="9143640" cy="5134680"/>
          </a:xfrm>
          <a:prstGeom prst="rect">
            <a:avLst/>
          </a:prstGeom>
          <a:noFill/>
          <a:ln>
            <a:noFill/>
          </a:ln>
        </p:spPr>
      </p:pic>
      <p:sp>
        <p:nvSpPr>
          <p:cNvPr id="7" name="Google Shape;7;p1"/>
          <p:cNvSpPr/>
          <p:nvPr/>
        </p:nvSpPr>
        <p:spPr>
          <a:xfrm>
            <a:off x="343800" y="3257280"/>
            <a:ext cx="526680" cy="360"/>
          </a:xfrm>
          <a:custGeom>
            <a:avLst/>
            <a:gdLst/>
            <a:ahLst/>
            <a:cxnLst/>
            <a:rect l="l" t="t" r="r" b="b"/>
            <a:pathLst>
              <a:path w="21600" h="21600" extrusionOk="0">
                <a:moveTo>
                  <a:pt x="0" y="0"/>
                </a:moveTo>
                <a:lnTo>
                  <a:pt x="21600" y="21600"/>
                </a:lnTo>
              </a:path>
            </a:pathLst>
          </a:custGeom>
          <a:noFill/>
          <a:ln w="28575" cap="flat" cmpd="sng">
            <a:solidFill>
              <a:srgbClr val="22366A"/>
            </a:solidFill>
            <a:prstDash val="solid"/>
            <a:round/>
            <a:headEnd type="none" w="sm" len="sm"/>
            <a:tailEnd type="none" w="sm" len="sm"/>
          </a:ln>
        </p:spPr>
      </p:sp>
      <p:sp>
        <p:nvSpPr>
          <p:cNvPr id="8" name="Google Shape;8;p1"/>
          <p:cNvSpPr txBox="1">
            <a:spLocks noGrp="1"/>
          </p:cNvSpPr>
          <p:nvPr>
            <p:ph type="body" idx="1"/>
          </p:nvPr>
        </p:nvSpPr>
        <p:spPr>
          <a:xfrm>
            <a:off x="261360" y="2640960"/>
            <a:ext cx="3311280" cy="44028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4" descr="A picture containing person, computer, indoor&#10;&#10;Description automatically generated"/>
          <p:cNvPicPr preferRelativeResize="0"/>
          <p:nvPr/>
        </p:nvPicPr>
        <p:blipFill rotWithShape="1">
          <a:blip r:embed="rId14">
            <a:alphaModFix/>
          </a:blip>
          <a:srcRect r="11109"/>
          <a:stretch/>
        </p:blipFill>
        <p:spPr>
          <a:xfrm flipH="1">
            <a:off x="360" y="0"/>
            <a:ext cx="9143640" cy="5142960"/>
          </a:xfrm>
          <a:prstGeom prst="rect">
            <a:avLst/>
          </a:prstGeom>
          <a:noFill/>
          <a:ln>
            <a:noFill/>
          </a:ln>
        </p:spPr>
      </p:pic>
      <p:pic>
        <p:nvPicPr>
          <p:cNvPr id="60" name="Google Shape;60;p14" descr="Shape&#10;&#10;Description automatically generated with low confidence"/>
          <p:cNvPicPr preferRelativeResize="0"/>
          <p:nvPr/>
        </p:nvPicPr>
        <p:blipFill rotWithShape="1">
          <a:blip r:embed="rId15">
            <a:alphaModFix/>
          </a:blip>
          <a:srcRect/>
          <a:stretch/>
        </p:blipFill>
        <p:spPr>
          <a:xfrm>
            <a:off x="0" y="0"/>
            <a:ext cx="9143640" cy="5147640"/>
          </a:xfrm>
          <a:prstGeom prst="rect">
            <a:avLst/>
          </a:prstGeom>
          <a:noFill/>
          <a:ln>
            <a:noFill/>
          </a:ln>
        </p:spPr>
      </p:pic>
      <p:sp>
        <p:nvSpPr>
          <p:cNvPr id="61" name="Google Shape;61;p14"/>
          <p:cNvSpPr/>
          <p:nvPr/>
        </p:nvSpPr>
        <p:spPr>
          <a:xfrm>
            <a:off x="0" y="638280"/>
            <a:ext cx="4733640" cy="40305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0" y="820080"/>
            <a:ext cx="144360" cy="3232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title"/>
          </p:nvPr>
        </p:nvSpPr>
        <p:spPr>
          <a:xfrm>
            <a:off x="144720" y="810720"/>
            <a:ext cx="3421080" cy="343800"/>
          </a:xfrm>
          <a:prstGeom prst="rect">
            <a:avLst/>
          </a:prstGeom>
          <a:noFill/>
          <a:ln>
            <a:noFill/>
          </a:ln>
        </p:spPr>
        <p:txBody>
          <a:bodyPr spcFirstLastPara="1" wrap="square" lIns="90000"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4"/>
          <p:cNvSpPr txBox="1">
            <a:spLocks noGrp="1"/>
          </p:cNvSpPr>
          <p:nvPr>
            <p:ph type="body" idx="1"/>
          </p:nvPr>
        </p:nvSpPr>
        <p:spPr>
          <a:xfrm>
            <a:off x="144720" y="1295640"/>
            <a:ext cx="4342680" cy="303624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pic>
        <p:nvPicPr>
          <p:cNvPr id="114" name="Google Shape;114;p27" descr="Shape&#10;&#10;Description automatically generated with low confidence"/>
          <p:cNvPicPr preferRelativeResize="0"/>
          <p:nvPr/>
        </p:nvPicPr>
        <p:blipFill rotWithShape="1">
          <a:blip r:embed="rId14">
            <a:alphaModFix/>
          </a:blip>
          <a:srcRect/>
          <a:stretch/>
        </p:blipFill>
        <p:spPr>
          <a:xfrm>
            <a:off x="0" y="0"/>
            <a:ext cx="9143640" cy="5147640"/>
          </a:xfrm>
          <a:prstGeom prst="rect">
            <a:avLst/>
          </a:prstGeom>
          <a:noFill/>
          <a:ln>
            <a:noFill/>
          </a:ln>
        </p:spPr>
      </p:pic>
      <p:grpSp>
        <p:nvGrpSpPr>
          <p:cNvPr id="115" name="Google Shape;115;p27"/>
          <p:cNvGrpSpPr/>
          <p:nvPr/>
        </p:nvGrpSpPr>
        <p:grpSpPr>
          <a:xfrm>
            <a:off x="270360" y="226080"/>
            <a:ext cx="174960" cy="4074840"/>
            <a:chOff x="270360" y="226080"/>
            <a:chExt cx="174960" cy="4074840"/>
          </a:xfrm>
        </p:grpSpPr>
        <p:grpSp>
          <p:nvGrpSpPr>
            <p:cNvPr id="116" name="Google Shape;116;p27"/>
            <p:cNvGrpSpPr/>
            <p:nvPr/>
          </p:nvGrpSpPr>
          <p:grpSpPr>
            <a:xfrm>
              <a:off x="270360" y="2977200"/>
              <a:ext cx="174960" cy="1323720"/>
              <a:chOff x="270360" y="2977200"/>
              <a:chExt cx="174960" cy="1323720"/>
            </a:xfrm>
          </p:grpSpPr>
          <p:sp>
            <p:nvSpPr>
              <p:cNvPr id="117" name="Google Shape;117;p27"/>
              <p:cNvSpPr/>
              <p:nvPr/>
            </p:nvSpPr>
            <p:spPr>
              <a:xfrm>
                <a:off x="270360" y="2977200"/>
                <a:ext cx="174960" cy="3736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358200" y="3188520"/>
                <a:ext cx="360" cy="1112400"/>
              </a:xfrm>
              <a:custGeom>
                <a:avLst/>
                <a:gdLst/>
                <a:ahLst/>
                <a:cxnLst/>
                <a:rect l="l" t="t" r="r" b="b"/>
                <a:pathLst>
                  <a:path w="21600" h="21600" extrusionOk="0">
                    <a:moveTo>
                      <a:pt x="0" y="0"/>
                    </a:moveTo>
                    <a:lnTo>
                      <a:pt x="21600" y="21600"/>
                    </a:lnTo>
                  </a:path>
                </a:pathLst>
              </a:custGeom>
              <a:noFill/>
              <a:ln w="12700" cap="flat" cmpd="sng">
                <a:solidFill>
                  <a:srgbClr val="C88C32"/>
                </a:solidFill>
                <a:prstDash val="solid"/>
                <a:round/>
                <a:headEnd type="none" w="sm" len="sm"/>
                <a:tailEnd type="none" w="sm" len="sm"/>
              </a:ln>
            </p:spPr>
          </p:sp>
        </p:grpSp>
        <p:grpSp>
          <p:nvGrpSpPr>
            <p:cNvPr id="119" name="Google Shape;119;p27"/>
            <p:cNvGrpSpPr/>
            <p:nvPr/>
          </p:nvGrpSpPr>
          <p:grpSpPr>
            <a:xfrm>
              <a:off x="270360" y="226080"/>
              <a:ext cx="174960" cy="2253240"/>
              <a:chOff x="270360" y="226080"/>
              <a:chExt cx="174960" cy="2253240"/>
            </a:xfrm>
          </p:grpSpPr>
          <p:sp>
            <p:nvSpPr>
              <p:cNvPr id="120" name="Google Shape;120;p27"/>
              <p:cNvSpPr/>
              <p:nvPr/>
            </p:nvSpPr>
            <p:spPr>
              <a:xfrm>
                <a:off x="358200" y="432000"/>
                <a:ext cx="360" cy="2047320"/>
              </a:xfrm>
              <a:custGeom>
                <a:avLst/>
                <a:gdLst/>
                <a:ahLst/>
                <a:cxnLst/>
                <a:rect l="l" t="t" r="r" b="b"/>
                <a:pathLst>
                  <a:path w="21600" h="21600" extrusionOk="0">
                    <a:moveTo>
                      <a:pt x="0" y="0"/>
                    </a:moveTo>
                    <a:lnTo>
                      <a:pt x="21600" y="21600"/>
                    </a:lnTo>
                  </a:path>
                </a:pathLst>
              </a:custGeom>
              <a:noFill/>
              <a:ln w="12700" cap="flat" cmpd="sng">
                <a:solidFill>
                  <a:srgbClr val="223669"/>
                </a:solidFill>
                <a:prstDash val="solid"/>
                <a:round/>
                <a:headEnd type="none" w="sm" len="sm"/>
                <a:tailEnd type="none" w="sm" len="sm"/>
              </a:ln>
            </p:spPr>
          </p:sp>
          <p:sp>
            <p:nvSpPr>
              <p:cNvPr id="121" name="Google Shape;121;p27"/>
              <p:cNvSpPr/>
              <p:nvPr/>
            </p:nvSpPr>
            <p:spPr>
              <a:xfrm>
                <a:off x="270360" y="226080"/>
                <a:ext cx="174960" cy="37368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
        <p:cNvGrpSpPr/>
        <p:nvPr/>
      </p:nvGrpSpPr>
      <p:grpSpPr>
        <a:xfrm>
          <a:off x="0" y="0"/>
          <a:ext cx="0" cy="0"/>
          <a:chOff x="0" y="0"/>
          <a:chExt cx="0" cy="0"/>
        </a:xfrm>
      </p:grpSpPr>
      <p:pic>
        <p:nvPicPr>
          <p:cNvPr id="173" name="Google Shape;173;p40" descr="Shape&#10;&#10;Description automatically generated with low confidence"/>
          <p:cNvPicPr preferRelativeResize="0"/>
          <p:nvPr/>
        </p:nvPicPr>
        <p:blipFill rotWithShape="1">
          <a:blip r:embed="rId14">
            <a:alphaModFix/>
          </a:blip>
          <a:srcRect/>
          <a:stretch/>
        </p:blipFill>
        <p:spPr>
          <a:xfrm>
            <a:off x="0" y="0"/>
            <a:ext cx="9143640" cy="5142960"/>
          </a:xfrm>
          <a:prstGeom prst="rect">
            <a:avLst/>
          </a:prstGeom>
          <a:noFill/>
          <a:ln>
            <a:noFill/>
          </a:ln>
        </p:spPr>
      </p:pic>
      <p:sp>
        <p:nvSpPr>
          <p:cNvPr id="174" name="Google Shape;174;p40"/>
          <p:cNvSpPr txBox="1">
            <a:spLocks noGrp="1"/>
          </p:cNvSpPr>
          <p:nvPr>
            <p:ph type="title"/>
          </p:nvPr>
        </p:nvSpPr>
        <p:spPr>
          <a:xfrm>
            <a:off x="135720" y="202320"/>
            <a:ext cx="7886520" cy="3438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5" name="Google Shape;175;p40"/>
          <p:cNvSpPr/>
          <p:nvPr/>
        </p:nvSpPr>
        <p:spPr>
          <a:xfrm>
            <a:off x="0" y="202320"/>
            <a:ext cx="135360" cy="343800"/>
          </a:xfrm>
          <a:prstGeom prst="rect">
            <a:avLst/>
          </a:prstGeom>
          <a:solidFill>
            <a:srgbClr val="223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40"/>
          <p:cNvGrpSpPr/>
          <p:nvPr/>
        </p:nvGrpSpPr>
        <p:grpSpPr>
          <a:xfrm>
            <a:off x="2441160" y="1060560"/>
            <a:ext cx="4259160" cy="3398760"/>
            <a:chOff x="2441160" y="1060560"/>
            <a:chExt cx="4259160" cy="3398760"/>
          </a:xfrm>
        </p:grpSpPr>
        <p:pic>
          <p:nvPicPr>
            <p:cNvPr id="177" name="Google Shape;177;p40" descr="Icon&#10;&#10;Description automatically generated"/>
            <p:cNvPicPr preferRelativeResize="0"/>
            <p:nvPr/>
          </p:nvPicPr>
          <p:blipFill rotWithShape="1">
            <a:blip r:embed="rId15">
              <a:alphaModFix/>
            </a:blip>
            <a:srcRect/>
            <a:stretch/>
          </p:blipFill>
          <p:spPr>
            <a:xfrm>
              <a:off x="2625480" y="1060560"/>
              <a:ext cx="3884760" cy="3370680"/>
            </a:xfrm>
            <a:prstGeom prst="rect">
              <a:avLst/>
            </a:prstGeom>
            <a:noFill/>
            <a:ln>
              <a:noFill/>
            </a:ln>
          </p:spPr>
        </p:pic>
        <p:grpSp>
          <p:nvGrpSpPr>
            <p:cNvPr id="178" name="Google Shape;178;p40"/>
            <p:cNvGrpSpPr/>
            <p:nvPr/>
          </p:nvGrpSpPr>
          <p:grpSpPr>
            <a:xfrm>
              <a:off x="2441160" y="1082160"/>
              <a:ext cx="4259160" cy="3377160"/>
              <a:chOff x="2441160" y="1082160"/>
              <a:chExt cx="4259160" cy="3377160"/>
            </a:xfrm>
          </p:grpSpPr>
          <p:sp>
            <p:nvSpPr>
              <p:cNvPr id="179" name="Google Shape;179;p40"/>
              <p:cNvSpPr/>
              <p:nvPr/>
            </p:nvSpPr>
            <p:spPr>
              <a:xfrm>
                <a:off x="661860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0"/>
              <p:cNvSpPr/>
              <p:nvPr/>
            </p:nvSpPr>
            <p:spPr>
              <a:xfrm>
                <a:off x="6426360" y="356004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0"/>
              <p:cNvSpPr/>
              <p:nvPr/>
            </p:nvSpPr>
            <p:spPr>
              <a:xfrm>
                <a:off x="54486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0"/>
              <p:cNvSpPr/>
              <p:nvPr/>
            </p:nvSpPr>
            <p:spPr>
              <a:xfrm>
                <a:off x="6444360" y="108216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0"/>
              <p:cNvSpPr/>
              <p:nvPr/>
            </p:nvSpPr>
            <p:spPr>
              <a:xfrm>
                <a:off x="244116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0"/>
              <p:cNvSpPr/>
              <p:nvPr/>
            </p:nvSpPr>
            <p:spPr>
              <a:xfrm>
                <a:off x="2619720" y="356652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0"/>
              <p:cNvSpPr/>
              <p:nvPr/>
            </p:nvSpPr>
            <p:spPr>
              <a:xfrm>
                <a:off x="35928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0"/>
              <p:cNvSpPr/>
              <p:nvPr/>
            </p:nvSpPr>
            <p:spPr>
              <a:xfrm>
                <a:off x="2619720" y="108900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40"/>
            <p:cNvGrpSpPr/>
            <p:nvPr/>
          </p:nvGrpSpPr>
          <p:grpSpPr>
            <a:xfrm>
              <a:off x="3551760" y="1395000"/>
              <a:ext cx="2053800" cy="2053800"/>
              <a:chOff x="3551760" y="1395000"/>
              <a:chExt cx="2053800" cy="2053800"/>
            </a:xfrm>
          </p:grpSpPr>
          <p:sp>
            <p:nvSpPr>
              <p:cNvPr id="188" name="Google Shape;188;p40"/>
              <p:cNvSpPr/>
              <p:nvPr/>
            </p:nvSpPr>
            <p:spPr>
              <a:xfrm>
                <a:off x="3551760" y="1395000"/>
                <a:ext cx="2053800" cy="20538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0"/>
              <p:cNvSpPr/>
              <p:nvPr/>
            </p:nvSpPr>
            <p:spPr>
              <a:xfrm>
                <a:off x="3606120" y="1449360"/>
                <a:ext cx="1945080" cy="194508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40"/>
          <p:cNvSpPr txBox="1">
            <a:spLocks noGrp="1"/>
          </p:cNvSpPr>
          <p:nvPr>
            <p:ph type="body" idx="1"/>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0"/>
          <p:cNvSpPr txBox="1">
            <a:spLocks noGrp="1"/>
          </p:cNvSpPr>
          <p:nvPr>
            <p:ph type="body" idx="2"/>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40"/>
          <p:cNvSpPr txBox="1">
            <a:spLocks noGrp="1"/>
          </p:cNvSpPr>
          <p:nvPr>
            <p:ph type="body" idx="3"/>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0"/>
          <p:cNvSpPr txBox="1">
            <a:spLocks noGrp="1"/>
          </p:cNvSpPr>
          <p:nvPr>
            <p:ph type="body" idx="4"/>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4" name="Google Shape;194;p40"/>
          <p:cNvSpPr txBox="1">
            <a:spLocks noGrp="1"/>
          </p:cNvSpPr>
          <p:nvPr>
            <p:ph type="body" idx="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Google Shape;195;p40"/>
          <p:cNvSpPr txBox="1">
            <a:spLocks noGrp="1"/>
          </p:cNvSpPr>
          <p:nvPr>
            <p:ph type="body" idx="6"/>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40"/>
          <p:cNvSpPr txBox="1">
            <a:spLocks noGrp="1"/>
          </p:cNvSpPr>
          <p:nvPr>
            <p:ph type="body" idx="7"/>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0"/>
          <p:cNvSpPr txBox="1">
            <a:spLocks noGrp="1"/>
          </p:cNvSpPr>
          <p:nvPr>
            <p:ph type="body" idx="8"/>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0"/>
          <p:cNvSpPr txBox="1">
            <a:spLocks noGrp="1"/>
          </p:cNvSpPr>
          <p:nvPr>
            <p:ph type="body" idx="9"/>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pic>
        <p:nvPicPr>
          <p:cNvPr id="248" name="Google Shape;248;p53" descr="A computer on a table&#10;&#10;Description automatically generated with medium confidence"/>
          <p:cNvPicPr preferRelativeResize="0"/>
          <p:nvPr/>
        </p:nvPicPr>
        <p:blipFill rotWithShape="1">
          <a:blip r:embed="rId14">
            <a:alphaModFix/>
          </a:blip>
          <a:srcRect t="8552" r="1749" b="8552"/>
          <a:stretch/>
        </p:blipFill>
        <p:spPr>
          <a:xfrm>
            <a:off x="0" y="0"/>
            <a:ext cx="9143640" cy="5143320"/>
          </a:xfrm>
          <a:prstGeom prst="rect">
            <a:avLst/>
          </a:prstGeom>
          <a:noFill/>
          <a:ln>
            <a:noFill/>
          </a:ln>
        </p:spPr>
      </p:pic>
      <p:pic>
        <p:nvPicPr>
          <p:cNvPr id="249" name="Google Shape;249;p53" descr="Shape&#10;&#10;Description automatically generated with low confidence"/>
          <p:cNvPicPr preferRelativeResize="0"/>
          <p:nvPr/>
        </p:nvPicPr>
        <p:blipFill rotWithShape="1">
          <a:blip r:embed="rId15">
            <a:alphaModFix/>
          </a:blip>
          <a:srcRect/>
          <a:stretch/>
        </p:blipFill>
        <p:spPr>
          <a:xfrm>
            <a:off x="0" y="0"/>
            <a:ext cx="9143640" cy="5142960"/>
          </a:xfrm>
          <a:prstGeom prst="rect">
            <a:avLst/>
          </a:prstGeom>
          <a:noFill/>
          <a:ln>
            <a:noFill/>
          </a:ln>
        </p:spPr>
      </p:pic>
      <p:sp>
        <p:nvSpPr>
          <p:cNvPr id="250" name="Google Shape;250;p53"/>
          <p:cNvSpPr/>
          <p:nvPr/>
        </p:nvSpPr>
        <p:spPr>
          <a:xfrm>
            <a:off x="2240640" y="1407960"/>
            <a:ext cx="4811040" cy="76320"/>
          </a:xfrm>
          <a:prstGeom prst="rect">
            <a:avLst/>
          </a:prstGeom>
          <a:solidFill>
            <a:srgbClr val="F0C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53" descr="Shape&#10;&#10;Description automatically generated with low confidence"/>
          <p:cNvPicPr preferRelativeResize="0"/>
          <p:nvPr/>
        </p:nvPicPr>
        <p:blipFill rotWithShape="1">
          <a:blip r:embed="rId16">
            <a:alphaModFix/>
          </a:blip>
          <a:srcRect/>
          <a:stretch/>
        </p:blipFill>
        <p:spPr>
          <a:xfrm>
            <a:off x="2692800" y="1785240"/>
            <a:ext cx="1180800" cy="1180800"/>
          </a:xfrm>
          <a:prstGeom prst="rect">
            <a:avLst/>
          </a:prstGeom>
          <a:noFill/>
          <a:ln>
            <a:noFill/>
          </a:ln>
        </p:spPr>
      </p:pic>
      <p:sp>
        <p:nvSpPr>
          <p:cNvPr id="252" name="Google Shape;252;p53"/>
          <p:cNvSpPr/>
          <p:nvPr/>
        </p:nvSpPr>
        <p:spPr>
          <a:xfrm>
            <a:off x="2233440" y="613440"/>
            <a:ext cx="4818240" cy="7941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3"/>
          <p:cNvSpPr txBox="1">
            <a:spLocks noGrp="1"/>
          </p:cNvSpPr>
          <p:nvPr>
            <p:ph type="body" idx="1"/>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4" name="Google Shape;254;p53"/>
          <p:cNvSpPr txBox="1">
            <a:spLocks noGrp="1"/>
          </p:cNvSpPr>
          <p:nvPr>
            <p:ph type="body" idx="2"/>
          </p:nvPr>
        </p:nvSpPr>
        <p:spPr>
          <a:xfrm>
            <a:off x="4079520" y="1996920"/>
            <a:ext cx="272196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5" name="Google Shape;255;p5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
        <p:cNvGrpSpPr/>
        <p:nvPr/>
      </p:nvGrpSpPr>
      <p:grpSpPr>
        <a:xfrm>
          <a:off x="0" y="0"/>
          <a:ext cx="0" cy="0"/>
          <a:chOff x="0" y="0"/>
          <a:chExt cx="0" cy="0"/>
        </a:xfrm>
      </p:grpSpPr>
      <p:pic>
        <p:nvPicPr>
          <p:cNvPr id="305" name="Google Shape;305;p66" descr="Graphical user interface, application&#10;&#10;Description automatically generated"/>
          <p:cNvPicPr preferRelativeResize="0"/>
          <p:nvPr/>
        </p:nvPicPr>
        <p:blipFill rotWithShape="1">
          <a:blip r:embed="rId14">
            <a:alphaModFix/>
          </a:blip>
          <a:srcRect/>
          <a:stretch/>
        </p:blipFill>
        <p:spPr>
          <a:xfrm>
            <a:off x="0" y="0"/>
            <a:ext cx="9143640" cy="5143320"/>
          </a:xfrm>
          <a:prstGeom prst="rect">
            <a:avLst/>
          </a:prstGeom>
          <a:noFill/>
          <a:ln>
            <a:noFill/>
          </a:ln>
        </p:spPr>
      </p:pic>
      <p:pic>
        <p:nvPicPr>
          <p:cNvPr id="306" name="Google Shape;306;p66" descr="Shape&#10;&#10;Description automatically generated with low confidence"/>
          <p:cNvPicPr preferRelativeResize="0"/>
          <p:nvPr/>
        </p:nvPicPr>
        <p:blipFill rotWithShape="1">
          <a:blip r:embed="rId15">
            <a:alphaModFix/>
          </a:blip>
          <a:srcRect/>
          <a:stretch/>
        </p:blipFill>
        <p:spPr>
          <a:xfrm>
            <a:off x="0" y="0"/>
            <a:ext cx="9143640" cy="5143320"/>
          </a:xfrm>
          <a:prstGeom prst="rect">
            <a:avLst/>
          </a:prstGeom>
          <a:noFill/>
          <a:ln>
            <a:noFill/>
          </a:ln>
        </p:spPr>
      </p:pic>
      <p:sp>
        <p:nvSpPr>
          <p:cNvPr id="307" name="Google Shape;307;p6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8" name="Google Shape;308;p6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9"/>
          <p:cNvSpPr txBox="1">
            <a:spLocks noGrp="1"/>
          </p:cNvSpPr>
          <p:nvPr>
            <p:ph type="body" idx="4294967295"/>
          </p:nvPr>
        </p:nvSpPr>
        <p:spPr>
          <a:xfrm>
            <a:off x="261360" y="264096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“Blog</a:t>
            </a:r>
            <a:r>
              <a:rPr lang="en-US" sz="2400" b="1">
                <a:solidFill>
                  <a:srgbClr val="223669"/>
                </a:solidFill>
                <a:latin typeface="Public Sans"/>
                <a:ea typeface="Public Sans"/>
                <a:cs typeface="Public Sans"/>
                <a:sym typeface="Public Sans"/>
              </a:rPr>
              <a:t> Website</a:t>
            </a:r>
            <a:r>
              <a:rPr lang="en-US" sz="2400" b="1" i="0" u="none" strike="noStrike" cap="none">
                <a:solidFill>
                  <a:srgbClr val="223669"/>
                </a:solidFill>
                <a:latin typeface="Public Sans"/>
                <a:ea typeface="Public Sans"/>
                <a:cs typeface="Public Sans"/>
                <a:sym typeface="Public Sans"/>
              </a:rPr>
              <a:t>”</a:t>
            </a:r>
            <a:endParaRPr sz="2400" b="0" i="0" u="none" strike="noStrike" cap="none">
              <a:solidFill>
                <a:srgbClr val="000000"/>
              </a:solidFill>
              <a:latin typeface="Arial"/>
              <a:ea typeface="Arial"/>
              <a:cs typeface="Arial"/>
              <a:sym typeface="Arial"/>
            </a:endParaRPr>
          </a:p>
        </p:txBody>
      </p:sp>
      <p:sp>
        <p:nvSpPr>
          <p:cNvPr id="362" name="Google Shape;362;p79"/>
          <p:cNvSpPr txBox="1">
            <a:spLocks noGrp="1"/>
          </p:cNvSpPr>
          <p:nvPr>
            <p:ph type="body" idx="4294967295"/>
          </p:nvPr>
        </p:nvSpPr>
        <p:spPr>
          <a:xfrm>
            <a:off x="261360" y="336132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Task - 1</a:t>
            </a:r>
            <a:endParaRPr sz="2400" b="0" i="0" u="none" strike="noStrike" cap="none">
              <a:solidFill>
                <a:srgbClr val="000000"/>
              </a:solidFill>
              <a:latin typeface="Arial"/>
              <a:ea typeface="Arial"/>
              <a:cs typeface="Arial"/>
              <a:sym typeface="Arial"/>
            </a:endParaRPr>
          </a:p>
        </p:txBody>
      </p:sp>
      <p:pic>
        <p:nvPicPr>
          <p:cNvPr id="363" name="Google Shape;363;p79"/>
          <p:cNvPicPr preferRelativeResize="0"/>
          <p:nvPr/>
        </p:nvPicPr>
        <p:blipFill rotWithShape="1">
          <a:blip r:embed="rId3">
            <a:alphaModFix/>
          </a:blip>
          <a:srcRect l="-43425" t="2430" r="43423" b="-2427"/>
          <a:stretch/>
        </p:blipFill>
        <p:spPr>
          <a:xfrm>
            <a:off x="0" y="0"/>
            <a:ext cx="9143640" cy="5143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80"/>
          <p:cNvSpPr txBox="1">
            <a:spLocks noGrp="1"/>
          </p:cNvSpPr>
          <p:nvPr>
            <p:ph type="title" idx="4294967295"/>
          </p:nvPr>
        </p:nvSpPr>
        <p:spPr>
          <a:xfrm>
            <a:off x="144720" y="810720"/>
            <a:ext cx="3421080" cy="343800"/>
          </a:xfrm>
          <a:prstGeom prst="rect">
            <a:avLst/>
          </a:prstGeom>
          <a:noFill/>
          <a:ln>
            <a:noFill/>
          </a:ln>
        </p:spPr>
        <p:txBody>
          <a:bodyPr spcFirstLastPara="1" wrap="square" lIns="90000" tIns="45700" rIns="91425" bIns="45700" anchor="ctr" anchorCtr="0">
            <a:noAutofit/>
          </a:bodyPr>
          <a:lstStyle/>
          <a:p>
            <a:pPr marL="0" marR="0" lvl="0" indent="0" algn="l" rtl="0">
              <a:lnSpc>
                <a:spcPct val="100000"/>
              </a:lnSpc>
              <a:spcBef>
                <a:spcPts val="0"/>
              </a:spcBef>
              <a:spcAft>
                <a:spcPts val="0"/>
              </a:spcAft>
              <a:buClr>
                <a:srgbClr val="C88C32"/>
              </a:buClr>
              <a:buSzPts val="1829"/>
              <a:buFont typeface="EB Garamond"/>
              <a:buNone/>
            </a:pPr>
            <a:r>
              <a:rPr lang="en-US" sz="1829" b="1" i="0" u="none" strike="noStrike" cap="none">
                <a:solidFill>
                  <a:srgbClr val="C88C32"/>
                </a:solidFill>
                <a:latin typeface="EB Garamond"/>
                <a:ea typeface="EB Garamond"/>
                <a:cs typeface="EB Garamond"/>
                <a:sym typeface="EB Garamond"/>
              </a:rPr>
              <a:t>Blogger</a:t>
            </a:r>
            <a:endParaRPr sz="1829" b="0" i="0" u="none" strike="noStrike" cap="none">
              <a:solidFill>
                <a:srgbClr val="000000"/>
              </a:solidFill>
              <a:latin typeface="Arial"/>
              <a:ea typeface="Arial"/>
              <a:cs typeface="Arial"/>
              <a:sym typeface="Arial"/>
            </a:endParaRPr>
          </a:p>
        </p:txBody>
      </p:sp>
      <p:sp>
        <p:nvSpPr>
          <p:cNvPr id="369" name="Google Shape;369;p80"/>
          <p:cNvSpPr txBox="1">
            <a:spLocks noGrp="1"/>
          </p:cNvSpPr>
          <p:nvPr>
            <p:ph type="body" idx="4294967295"/>
          </p:nvPr>
        </p:nvSpPr>
        <p:spPr>
          <a:xfrm>
            <a:off x="131750" y="1260000"/>
            <a:ext cx="4548300" cy="1378800"/>
          </a:xfrm>
          <a:prstGeom prst="rect">
            <a:avLst/>
          </a:prstGeom>
          <a:noFill/>
          <a:ln>
            <a:noFill/>
          </a:ln>
        </p:spPr>
        <p:txBody>
          <a:bodyPr spcFirstLastPara="1" wrap="square" lIns="91425" tIns="45700" rIns="91425" bIns="45700" anchor="t" anchorCtr="0">
            <a:noAutofit/>
          </a:bodyPr>
          <a:lstStyle/>
          <a:p>
            <a:pPr marL="432000" marR="0" lvl="0" indent="-324000" algn="l" rtl="0">
              <a:lnSpc>
                <a:spcPct val="100000"/>
              </a:lnSpc>
              <a:spcBef>
                <a:spcPts val="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There are many aspiring writers out there who want to reach a wider range of audience.</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With our online blogging system we can create posts on topics which the authors can publish to users of the application.</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By which the author can be recognized and get the appreciation for their content and since the model being online he/she can directly receive feedback from the readers.</a:t>
            </a:r>
            <a:endParaRPr sz="1000" b="0" i="0" u="none" strike="noStrike" cap="none">
              <a:solidFill>
                <a:srgbClr val="000000"/>
              </a:solidFill>
              <a:latin typeface="Arial"/>
              <a:ea typeface="Arial"/>
              <a:cs typeface="Arial"/>
              <a:sym typeface="Arial"/>
            </a:endParaRPr>
          </a:p>
        </p:txBody>
      </p:sp>
      <p:pic>
        <p:nvPicPr>
          <p:cNvPr id="370" name="Google Shape;370;p80"/>
          <p:cNvPicPr preferRelativeResize="0"/>
          <p:nvPr/>
        </p:nvPicPr>
        <p:blipFill rotWithShape="1">
          <a:blip r:embed="rId3">
            <a:alphaModFix/>
          </a:blip>
          <a:srcRect/>
          <a:stretch/>
        </p:blipFill>
        <p:spPr>
          <a:xfrm>
            <a:off x="4267440" y="242280"/>
            <a:ext cx="9143640" cy="5143320"/>
          </a:xfrm>
          <a:prstGeom prst="rect">
            <a:avLst/>
          </a:prstGeom>
          <a:noFill/>
          <a:ln>
            <a:noFill/>
          </a:ln>
        </p:spPr>
      </p:pic>
      <p:graphicFrame>
        <p:nvGraphicFramePr>
          <p:cNvPr id="371" name="Google Shape;371;p80"/>
          <p:cNvGraphicFramePr/>
          <p:nvPr/>
        </p:nvGraphicFramePr>
        <p:xfrm>
          <a:off x="267120" y="2719185"/>
          <a:ext cx="4279300" cy="1887410"/>
        </p:xfrm>
        <a:graphic>
          <a:graphicData uri="http://schemas.openxmlformats.org/drawingml/2006/table">
            <a:tbl>
              <a:tblPr>
                <a:noFill/>
                <a:tableStyleId>{F106C76F-0CA3-4244-8CF5-B48A47F21C52}</a:tableStyleId>
              </a:tblPr>
              <a:tblGrid>
                <a:gridCol w="1739150">
                  <a:extLst>
                    <a:ext uri="{9D8B030D-6E8A-4147-A177-3AD203B41FA5}">
                      <a16:colId xmlns:a16="http://schemas.microsoft.com/office/drawing/2014/main" val="20000"/>
                    </a:ext>
                  </a:extLst>
                </a:gridCol>
                <a:gridCol w="1725475">
                  <a:extLst>
                    <a:ext uri="{9D8B030D-6E8A-4147-A177-3AD203B41FA5}">
                      <a16:colId xmlns:a16="http://schemas.microsoft.com/office/drawing/2014/main" val="20001"/>
                    </a:ext>
                  </a:extLst>
                </a:gridCol>
                <a:gridCol w="814675">
                  <a:extLst>
                    <a:ext uri="{9D8B030D-6E8A-4147-A177-3AD203B41FA5}">
                      <a16:colId xmlns:a16="http://schemas.microsoft.com/office/drawing/2014/main" val="20002"/>
                    </a:ext>
                  </a:extLst>
                </a:gridCol>
              </a:tblGrid>
              <a:tr h="234975">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LMS Username</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Name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Batch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au721220104033</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Preethi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Thrishan .A</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au721220104056</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Thulasimani .S</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au721220104062</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Vyshnavi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1"/>
          <p:cNvSpPr txBox="1">
            <a:spLocks noGrp="1"/>
          </p:cNvSpPr>
          <p:nvPr>
            <p:ph type="body" idx="4294967295"/>
          </p:nvPr>
        </p:nvSpPr>
        <p:spPr>
          <a:xfrm>
            <a:off x="482040" y="590040"/>
            <a:ext cx="6891480" cy="13669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7000"/>
              </a:lnSpc>
              <a:spcBef>
                <a:spcPts val="0"/>
              </a:spcBef>
              <a:spcAft>
                <a:spcPts val="0"/>
              </a:spcAft>
              <a:buClr>
                <a:srgbClr val="0B5394"/>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Create SRS : “Your Project”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Set-up of Github account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Arial"/>
              <a:ea typeface="Arial"/>
              <a:cs typeface="Arial"/>
              <a:sym typeface="Arial"/>
            </a:endParaRPr>
          </a:p>
        </p:txBody>
      </p:sp>
      <p:sp>
        <p:nvSpPr>
          <p:cNvPr id="377" name="Google Shape;377;p81"/>
          <p:cNvSpPr txBox="1">
            <a:spLocks noGrp="1"/>
          </p:cNvSpPr>
          <p:nvPr>
            <p:ph type="body" idx="4294967295"/>
          </p:nvPr>
        </p:nvSpPr>
        <p:spPr>
          <a:xfrm>
            <a:off x="489600" y="3351960"/>
            <a:ext cx="7048080" cy="11444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7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Get to know about different lifecycle models.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importance and how to create an SRS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Knowing various commands of Github</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agile and scrum management techniques for efficient product development</a:t>
            </a:r>
            <a:endParaRPr sz="1400" b="0" i="0" u="none" strike="noStrike" cap="none">
              <a:solidFill>
                <a:srgbClr val="000000"/>
              </a:solidFill>
              <a:latin typeface="Arial"/>
              <a:ea typeface="Arial"/>
              <a:cs typeface="Arial"/>
              <a:sym typeface="Arial"/>
            </a:endParaRPr>
          </a:p>
        </p:txBody>
      </p:sp>
      <p:sp>
        <p:nvSpPr>
          <p:cNvPr id="378" name="Google Shape;378;p81"/>
          <p:cNvSpPr/>
          <p:nvPr/>
        </p:nvSpPr>
        <p:spPr>
          <a:xfrm>
            <a:off x="489600" y="2109240"/>
            <a:ext cx="4593240" cy="3182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0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100% Completion of the above tasks</a:t>
            </a:r>
            <a:endParaRPr sz="1400" b="0" i="0" u="none" strike="noStrike" cap="none">
              <a:solidFill>
                <a:schemeClr val="dk1"/>
              </a:solidFill>
              <a:latin typeface="Arial"/>
              <a:ea typeface="Arial"/>
              <a:cs typeface="Arial"/>
              <a:sym typeface="Arial"/>
            </a:endParaRPr>
          </a:p>
        </p:txBody>
      </p:sp>
      <p:sp>
        <p:nvSpPr>
          <p:cNvPr id="379" name="Google Shape;379;p81"/>
          <p:cNvSpPr/>
          <p:nvPr/>
        </p:nvSpPr>
        <p:spPr>
          <a:xfrm>
            <a:off x="445680" y="297720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400"/>
              <a:buFont typeface="Public Sans"/>
              <a:buNone/>
            </a:pPr>
            <a:r>
              <a:rPr lang="en-US" sz="1400" b="1" i="0" u="none" strike="noStrike" cap="none">
                <a:solidFill>
                  <a:srgbClr val="C88C32"/>
                </a:solidFill>
                <a:latin typeface="Public Sans"/>
                <a:ea typeface="Public Sans"/>
                <a:cs typeface="Public Sans"/>
                <a:sym typeface="Public Sans"/>
              </a:rPr>
              <a:t>Learning Outcome</a:t>
            </a:r>
            <a:endParaRPr sz="1400" b="0" i="0" u="none" strike="noStrike" cap="none">
              <a:solidFill>
                <a:schemeClr val="dk1"/>
              </a:solidFill>
              <a:latin typeface="Arial"/>
              <a:ea typeface="Arial"/>
              <a:cs typeface="Arial"/>
              <a:sym typeface="Arial"/>
            </a:endParaRPr>
          </a:p>
        </p:txBody>
      </p:sp>
      <p:sp>
        <p:nvSpPr>
          <p:cNvPr id="380" name="Google Shape;380;p81"/>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Task - 1</a:t>
            </a:r>
            <a:endParaRPr sz="1800" b="0" i="0" u="none" strike="noStrike" cap="none">
              <a:solidFill>
                <a:schemeClr val="dk1"/>
              </a:solidFill>
              <a:latin typeface="Arial"/>
              <a:ea typeface="Arial"/>
              <a:cs typeface="Arial"/>
              <a:sym typeface="Arial"/>
            </a:endParaRPr>
          </a:p>
        </p:txBody>
      </p:sp>
      <p:sp>
        <p:nvSpPr>
          <p:cNvPr id="381" name="Google Shape;381;p81"/>
          <p:cNvSpPr/>
          <p:nvPr/>
        </p:nvSpPr>
        <p:spPr>
          <a:xfrm>
            <a:off x="489575" y="1862514"/>
            <a:ext cx="4593300" cy="18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B5394"/>
              </a:buClr>
              <a:buSzPts val="1600"/>
              <a:buFont typeface="EB Garamond"/>
              <a:buNone/>
            </a:pPr>
            <a:r>
              <a:rPr lang="en-US" sz="1600" b="1" i="0" u="none" strike="noStrike" cap="none">
                <a:solidFill>
                  <a:srgbClr val="0B5394"/>
                </a:solidFill>
                <a:latin typeface="EB Garamond"/>
                <a:ea typeface="EB Garamond"/>
                <a:cs typeface="EB Garamond"/>
                <a:sym typeface="EB Garamond"/>
              </a:rPr>
              <a:t>Evaluation Metric:</a:t>
            </a:r>
            <a:endParaRPr sz="1600" b="0" i="0" u="none" strike="noStrike" cap="none">
              <a:solidFill>
                <a:schemeClr val="dk1"/>
              </a:solidFill>
              <a:latin typeface="Arial"/>
              <a:ea typeface="Arial"/>
              <a:cs typeface="Arial"/>
              <a:sym typeface="Arial"/>
            </a:endParaRPr>
          </a:p>
        </p:txBody>
      </p:sp>
      <p:pic>
        <p:nvPicPr>
          <p:cNvPr id="382" name="Google Shape;382;p81"/>
          <p:cNvPicPr preferRelativeResize="0"/>
          <p:nvPr/>
        </p:nvPicPr>
        <p:blipFill rotWithShape="1">
          <a:blip r:embed="rId3">
            <a:alphaModFix/>
          </a:blip>
          <a:srcRect l="-65203" t="3320" r="65203" b="-3320"/>
          <a:stretch/>
        </p:blipFill>
        <p:spPr>
          <a:xfrm>
            <a:off x="0" y="0"/>
            <a:ext cx="9143640" cy="5143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82"/>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Step-Wise Description</a:t>
            </a:r>
            <a:endParaRPr sz="1800" b="0" i="0" u="none" strike="noStrike" cap="none">
              <a:solidFill>
                <a:schemeClr val="dk1"/>
              </a:solidFill>
              <a:latin typeface="Arial"/>
              <a:ea typeface="Arial"/>
              <a:cs typeface="Arial"/>
              <a:sym typeface="Arial"/>
            </a:endParaRPr>
          </a:p>
        </p:txBody>
      </p:sp>
      <p:pic>
        <p:nvPicPr>
          <p:cNvPr id="388" name="Google Shape;388;p82"/>
          <p:cNvPicPr preferRelativeResize="0"/>
          <p:nvPr/>
        </p:nvPicPr>
        <p:blipFill rotWithShape="1">
          <a:blip r:embed="rId3">
            <a:alphaModFix/>
          </a:blip>
          <a:srcRect l="-65203" t="3320" r="65203" b="-3320"/>
          <a:stretch/>
        </p:blipFill>
        <p:spPr>
          <a:xfrm>
            <a:off x="18875" y="-286228"/>
            <a:ext cx="9143640" cy="5143320"/>
          </a:xfrm>
          <a:prstGeom prst="rect">
            <a:avLst/>
          </a:prstGeom>
          <a:noFill/>
          <a:ln>
            <a:noFill/>
          </a:ln>
        </p:spPr>
      </p:pic>
      <p:sp>
        <p:nvSpPr>
          <p:cNvPr id="389" name="Google Shape;389;p82"/>
          <p:cNvSpPr/>
          <p:nvPr/>
        </p:nvSpPr>
        <p:spPr>
          <a:xfrm>
            <a:off x="546840" y="292716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800"/>
              <a:buFont typeface="EB Garamond"/>
              <a:buNone/>
            </a:pPr>
            <a:r>
              <a:rPr lang="en-US" sz="1800" b="1" i="0" u="none" strike="noStrike" cap="none" dirty="0">
                <a:solidFill>
                  <a:srgbClr val="C88C32"/>
                </a:solidFill>
                <a:latin typeface="EB Garamond"/>
                <a:ea typeface="EB Garamond"/>
                <a:cs typeface="EB Garamond"/>
                <a:sym typeface="EB Garamond"/>
              </a:rPr>
              <a:t>Summary of your task</a:t>
            </a:r>
            <a:endParaRPr sz="1800" b="0" i="0" u="none" strike="noStrike" cap="none" dirty="0">
              <a:solidFill>
                <a:schemeClr val="dk1"/>
              </a:solidFill>
              <a:latin typeface="Arial"/>
              <a:ea typeface="Arial"/>
              <a:cs typeface="Arial"/>
              <a:sym typeface="Arial"/>
            </a:endParaRPr>
          </a:p>
        </p:txBody>
      </p:sp>
      <p:sp>
        <p:nvSpPr>
          <p:cNvPr id="390" name="Google Shape;390;p82"/>
          <p:cNvSpPr/>
          <p:nvPr/>
        </p:nvSpPr>
        <p:spPr>
          <a:xfrm>
            <a:off x="540000" y="1037880"/>
            <a:ext cx="8596800" cy="942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2"/>
          <p:cNvSpPr/>
          <p:nvPr/>
        </p:nvSpPr>
        <p:spPr>
          <a:xfrm>
            <a:off x="445680" y="1037874"/>
            <a:ext cx="8691120" cy="1801969"/>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An online blogging system where the users can post the contents as post based on certain topics listed or create a new topic of their interest. The published articles are listed in users feed where the users get to read, review, and add feedback as comments in the article listed. In this way the author and readers can interact easily and also the other readers can also get to connect among their fellow readers</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392" name="Google Shape;392;p82"/>
          <p:cNvSpPr/>
          <p:nvPr/>
        </p:nvSpPr>
        <p:spPr>
          <a:xfrm>
            <a:off x="583200" y="3332717"/>
            <a:ext cx="8596800" cy="168440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To reach a wider range of audience anywhere and everywhere in the world with help of internet and a website to reach, readers and authors of articles can easily and of free of cost can publish their own contents and feedback without the need to be physically publishing articles and thus by lowering cost off production and also increasing the amount of audience reached</a:t>
            </a:r>
            <a:r>
              <a:rPr lang="en-US" sz="1800" b="0" i="0" u="none" strike="noStrike" cap="none" dirty="0">
                <a:solidFill>
                  <a:srgbClr val="000000"/>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3"/>
          <p:cNvSpPr txBox="1">
            <a:spLocks noGrp="1"/>
          </p:cNvSpPr>
          <p:nvPr>
            <p:ph type="body" idx="4294967295"/>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ctr" rtl="0">
              <a:lnSpc>
                <a:spcPct val="100000"/>
              </a:lnSpc>
              <a:spcBef>
                <a:spcPts val="0"/>
              </a:spcBef>
              <a:spcAft>
                <a:spcPts val="0"/>
              </a:spcAft>
              <a:buClr>
                <a:srgbClr val="223669"/>
              </a:buClr>
              <a:buSzPts val="1800"/>
              <a:buFont typeface="Arial"/>
              <a:buNone/>
            </a:pPr>
            <a:r>
              <a:rPr lang="en-US" sz="1800" b="1" i="0" u="none" strike="noStrike" cap="none">
                <a:solidFill>
                  <a:srgbClr val="223669"/>
                </a:solidFill>
                <a:latin typeface="EB Garamond"/>
                <a:ea typeface="EB Garamond"/>
                <a:cs typeface="EB Garamond"/>
                <a:sym typeface="EB Garamond"/>
              </a:rPr>
              <a:t>Check-List</a:t>
            </a:r>
            <a:endParaRPr sz="1800" b="0" i="0" u="none" strike="noStrike" cap="none">
              <a:solidFill>
                <a:srgbClr val="000000"/>
              </a:solidFill>
              <a:latin typeface="Arial"/>
              <a:ea typeface="Arial"/>
              <a:cs typeface="Arial"/>
              <a:sym typeface="Arial"/>
            </a:endParaRPr>
          </a:p>
        </p:txBody>
      </p:sp>
      <p:sp>
        <p:nvSpPr>
          <p:cNvPr id="398" name="Google Shape;398;p83"/>
          <p:cNvSpPr txBox="1">
            <a:spLocks noGrp="1"/>
          </p:cNvSpPr>
          <p:nvPr>
            <p:ph type="body" idx="4294967295"/>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Gather requirements for the project</a:t>
            </a:r>
            <a:endParaRPr sz="1000" b="0" i="0" u="none" strike="noStrike" cap="none">
              <a:solidFill>
                <a:srgbClr val="000000"/>
              </a:solidFill>
              <a:latin typeface="Arial"/>
              <a:ea typeface="Arial"/>
              <a:cs typeface="Arial"/>
              <a:sym typeface="Arial"/>
            </a:endParaRPr>
          </a:p>
        </p:txBody>
      </p:sp>
      <p:sp>
        <p:nvSpPr>
          <p:cNvPr id="399" name="Google Shape;399;p83"/>
          <p:cNvSpPr txBox="1">
            <a:spLocks noGrp="1"/>
          </p:cNvSpPr>
          <p:nvPr>
            <p:ph type="body" idx="4294967295"/>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Prepare database design schemas</a:t>
            </a:r>
            <a:endParaRPr sz="1000" b="0" i="0" u="none" strike="noStrike" cap="none">
              <a:solidFill>
                <a:srgbClr val="000000"/>
              </a:solidFill>
              <a:latin typeface="Arial"/>
              <a:ea typeface="Arial"/>
              <a:cs typeface="Arial"/>
              <a:sym typeface="Arial"/>
            </a:endParaRPr>
          </a:p>
        </p:txBody>
      </p:sp>
      <p:sp>
        <p:nvSpPr>
          <p:cNvPr id="400" name="Google Shape;400;p83"/>
          <p:cNvSpPr txBox="1">
            <a:spLocks noGrp="1"/>
          </p:cNvSpPr>
          <p:nvPr>
            <p:ph type="body" idx="4294967295"/>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Get your initial project Structure ready</a:t>
            </a:r>
            <a:endParaRPr sz="1000" b="0" i="0" u="none" strike="noStrike" cap="none">
              <a:solidFill>
                <a:srgbClr val="000000"/>
              </a:solidFill>
              <a:latin typeface="Arial"/>
              <a:ea typeface="Arial"/>
              <a:cs typeface="Arial"/>
              <a:sym typeface="Arial"/>
            </a:endParaRPr>
          </a:p>
        </p:txBody>
      </p:sp>
      <p:sp>
        <p:nvSpPr>
          <p:cNvPr id="401" name="Google Shape;401;p83"/>
          <p:cNvSpPr txBox="1">
            <a:spLocks noGrp="1"/>
          </p:cNvSpPr>
          <p:nvPr>
            <p:ph type="body" idx="429496729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Initiate a git repository</a:t>
            </a:r>
            <a:endParaRPr sz="1000" b="0" i="0" u="none" strike="noStrike" cap="none">
              <a:solidFill>
                <a:srgbClr val="000000"/>
              </a:solidFill>
              <a:latin typeface="Arial"/>
              <a:ea typeface="Arial"/>
              <a:cs typeface="Arial"/>
              <a:sym typeface="Arial"/>
            </a:endParaRPr>
          </a:p>
        </p:txBody>
      </p:sp>
      <p:sp>
        <p:nvSpPr>
          <p:cNvPr id="402" name="Google Shape;402;p83"/>
          <p:cNvSpPr txBox="1">
            <a:spLocks noGrp="1"/>
          </p:cNvSpPr>
          <p:nvPr>
            <p:ph type="body" idx="4294967295"/>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add Readme.md file with description of the project</a:t>
            </a:r>
            <a:endParaRPr sz="1000" b="0" i="0" u="none" strike="noStrike" cap="none">
              <a:solidFill>
                <a:srgbClr val="000000"/>
              </a:solidFill>
              <a:latin typeface="Arial"/>
              <a:ea typeface="Arial"/>
              <a:cs typeface="Arial"/>
              <a:sym typeface="Arial"/>
            </a:endParaRPr>
          </a:p>
        </p:txBody>
      </p:sp>
      <p:sp>
        <p:nvSpPr>
          <p:cNvPr id="403" name="Google Shape;403;p83"/>
          <p:cNvSpPr txBox="1">
            <a:spLocks noGrp="1"/>
          </p:cNvSpPr>
          <p:nvPr>
            <p:ph type="body" idx="4294967295"/>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Commit all changes with "first commit"</a:t>
            </a:r>
            <a:endParaRPr sz="1000" b="0" i="0" u="none" strike="noStrike" cap="none">
              <a:solidFill>
                <a:srgbClr val="000000"/>
              </a:solidFill>
              <a:latin typeface="Arial"/>
              <a:ea typeface="Arial"/>
              <a:cs typeface="Arial"/>
              <a:sym typeface="Arial"/>
            </a:endParaRPr>
          </a:p>
        </p:txBody>
      </p:sp>
      <p:sp>
        <p:nvSpPr>
          <p:cNvPr id="404" name="Google Shape;404;p83"/>
          <p:cNvSpPr txBox="1">
            <a:spLocks noGrp="1"/>
          </p:cNvSpPr>
          <p:nvPr>
            <p:ph type="body" idx="4294967295"/>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create a repository on github related to project</a:t>
            </a:r>
            <a:endParaRPr sz="1000" b="0" i="0" u="none" strike="noStrike" cap="none">
              <a:solidFill>
                <a:srgbClr val="000000"/>
              </a:solidFill>
              <a:latin typeface="Arial"/>
              <a:ea typeface="Arial"/>
              <a:cs typeface="Arial"/>
              <a:sym typeface="Arial"/>
            </a:endParaRPr>
          </a:p>
        </p:txBody>
      </p:sp>
      <p:sp>
        <p:nvSpPr>
          <p:cNvPr id="405" name="Google Shape;405;p83"/>
          <p:cNvSpPr txBox="1">
            <a:spLocks noGrp="1"/>
          </p:cNvSpPr>
          <p:nvPr>
            <p:ph type="body" idx="4294967295"/>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Push your changes to github</a:t>
            </a:r>
            <a:endParaRPr sz="1000" b="0" i="0" u="none" strike="noStrike" cap="none">
              <a:solidFill>
                <a:srgbClr val="000000"/>
              </a:solidFill>
              <a:latin typeface="Arial"/>
              <a:ea typeface="Arial"/>
              <a:cs typeface="Arial"/>
              <a:sym typeface="Arial"/>
            </a:endParaRPr>
          </a:p>
        </p:txBody>
      </p:sp>
      <p:sp>
        <p:nvSpPr>
          <p:cNvPr id="406" name="Google Shape;406;p83"/>
          <p:cNvSpPr/>
          <p:nvPr/>
        </p:nvSpPr>
        <p:spPr>
          <a:xfrm>
            <a:off x="193320" y="125280"/>
            <a:ext cx="3125880" cy="914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88C32"/>
              </a:buClr>
              <a:buSzPts val="2400"/>
              <a:buFont typeface="EB Garamond"/>
              <a:buNone/>
            </a:pPr>
            <a:r>
              <a:rPr lang="en-US" sz="2400" b="1" i="0" u="none" strike="noStrike" cap="none">
                <a:solidFill>
                  <a:srgbClr val="C88C32"/>
                </a:solidFill>
                <a:latin typeface="EB Garamond"/>
                <a:ea typeface="EB Garamond"/>
                <a:cs typeface="EB Garamond"/>
                <a:sym typeface="EB Garamond"/>
              </a:rPr>
              <a:t>Assessment Parameter</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4"/>
          <p:cNvSpPr txBox="1">
            <a:spLocks noGrp="1"/>
          </p:cNvSpPr>
          <p:nvPr>
            <p:ph type="body" idx="4294967295"/>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100000"/>
              </a:lnSpc>
              <a:spcBef>
                <a:spcPts val="0"/>
              </a:spcBef>
              <a:spcAft>
                <a:spcPts val="0"/>
              </a:spcAft>
              <a:buClr>
                <a:srgbClr val="FFFFFF"/>
              </a:buClr>
              <a:buSzPts val="1800"/>
              <a:buFont typeface="Arial"/>
              <a:buNone/>
            </a:pPr>
            <a:r>
              <a:rPr lang="en-US" sz="1800" b="1" i="1" u="none" strike="noStrike" cap="none">
                <a:solidFill>
                  <a:srgbClr val="FFFFFF"/>
                </a:solidFill>
                <a:latin typeface="Public Sans"/>
                <a:ea typeface="Public Sans"/>
                <a:cs typeface="Public Sans"/>
                <a:sym typeface="Public Sans"/>
              </a:rPr>
              <a:t>Submission Github</a:t>
            </a:r>
            <a:endParaRPr sz="1800" b="0" i="0" u="none" strike="noStrike" cap="none">
              <a:solidFill>
                <a:srgbClr val="000000"/>
              </a:solidFill>
              <a:latin typeface="Arial"/>
              <a:ea typeface="Arial"/>
              <a:cs typeface="Arial"/>
              <a:sym typeface="Arial"/>
            </a:endParaRPr>
          </a:p>
        </p:txBody>
      </p:sp>
      <p:sp>
        <p:nvSpPr>
          <p:cNvPr id="412" name="Google Shape;412;p84"/>
          <p:cNvSpPr txBox="1">
            <a:spLocks noGrp="1"/>
          </p:cNvSpPr>
          <p:nvPr>
            <p:ph type="body" idx="4294967295"/>
          </p:nvPr>
        </p:nvSpPr>
        <p:spPr>
          <a:xfrm>
            <a:off x="4089240" y="881640"/>
            <a:ext cx="2721960" cy="2984400"/>
          </a:xfrm>
          <a:prstGeom prst="rect">
            <a:avLst/>
          </a:prstGeom>
          <a:noFill/>
          <a:ln>
            <a:noFill/>
          </a:ln>
        </p:spPr>
        <p:txBody>
          <a:bodyPr spcFirstLastPara="1" wrap="square" lIns="91425" tIns="45700" rIns="91425" bIns="45700" anchor="ctr" anchorCtr="0">
            <a:noAutofit/>
          </a:bodyPr>
          <a:lstStyle/>
          <a:p>
            <a:pPr marL="108000" marR="0" lvl="0" indent="0" algn="ctr" rtl="0">
              <a:lnSpc>
                <a:spcPct val="100000"/>
              </a:lnSpc>
              <a:spcBef>
                <a:spcPts val="0"/>
              </a:spcBef>
              <a:spcAft>
                <a:spcPts val="0"/>
              </a:spcAft>
              <a:buClr>
                <a:srgbClr val="000000"/>
              </a:buClr>
              <a:buSzPts val="720"/>
              <a:buFont typeface="Arial"/>
              <a:buNone/>
            </a:pPr>
            <a:r>
              <a:rPr lang="en-US" sz="1600" b="0" i="0" u="none" strike="noStrike" cap="none">
                <a:solidFill>
                  <a:srgbClr val="000000"/>
                </a:solidFill>
                <a:latin typeface="Arial"/>
                <a:ea typeface="Arial"/>
                <a:cs typeface="Arial"/>
                <a:sym typeface="Arial"/>
              </a:rPr>
              <a:t>https://github.com/thulasiman/NanMudhalvan_2023-2024_Blog-Website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85"/>
          <p:cNvPicPr preferRelativeResize="0"/>
          <p:nvPr/>
        </p:nvPicPr>
        <p:blipFill rotWithShape="1">
          <a:blip r:embed="rId3">
            <a:alphaModFix/>
          </a:blip>
          <a:srcRect/>
          <a:stretch/>
        </p:blipFill>
        <p:spPr>
          <a:xfrm>
            <a:off x="0" y="0"/>
            <a:ext cx="9143640" cy="514332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394</Words>
  <Application>Microsoft Office PowerPoint</Application>
  <PresentationFormat>On-screen Show (16:9)</PresentationFormat>
  <Paragraphs>49</Paragraphs>
  <Slides>7</Slides>
  <Notes>7</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7</vt:i4>
      </vt:variant>
    </vt:vector>
  </HeadingPairs>
  <TitlesOfParts>
    <vt:vector size="19" baseType="lpstr">
      <vt:lpstr>Arial</vt:lpstr>
      <vt:lpstr>Public Sans</vt:lpstr>
      <vt:lpstr>Noto Sans Symbols</vt:lpstr>
      <vt:lpstr>EB Garamond</vt:lpstr>
      <vt:lpstr>Times New Roman</vt:lpstr>
      <vt:lpstr>EB Garamond Medium</vt:lpstr>
      <vt:lpstr>Office Theme</vt:lpstr>
      <vt:lpstr>Office Theme</vt:lpstr>
      <vt:lpstr>Office Theme</vt:lpstr>
      <vt:lpstr>Office Theme</vt:lpstr>
      <vt:lpstr>Office Theme</vt:lpstr>
      <vt:lpstr>Office Theme</vt:lpstr>
      <vt:lpstr>PowerPoint Presentation</vt:lpstr>
      <vt:lpstr>Blogger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Preethi B</cp:lastModifiedBy>
  <cp:revision>1</cp:revision>
  <dcterms:modified xsi:type="dcterms:W3CDTF">2023-10-31T07:35:33Z</dcterms:modified>
</cp:coreProperties>
</file>